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286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0aZ9Yggawn2S7q0tcvP7sg==" hashData="K84EaevtdaDXogiCgi6oYN8qle8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C4F5E-D8A3-4C67-B6DF-B4FE3B7B093D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991BE-857C-4BEC-A50D-BBE84A08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2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91BE-857C-4BEC-A50D-BBE84A08D1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185-68BA-4775-82AE-9A55914CC8B5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0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057E-4375-4A96-AB81-19A4C224F067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8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444A-AD19-4B3C-A3D5-85F3D035538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1580-3A17-4A93-8B3D-49107777CE11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0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3D93-8EB6-4479-99F8-64A3E3597AC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28E-CF1A-4F34-AE8E-842CE304AE9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A1D8-6978-4416-99B3-DD85F6633D7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EE-06CC-4B82-81B8-085F1C5EC5B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99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DF3A-B2CD-4078-A9AC-B79309D7ED8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74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FDF0-B43F-46E9-95C5-1F927B91BA5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08D0-9B4C-42AE-8606-4210E0AF81B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1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78EA-B3E9-454B-969B-FE28D3F42DC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5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00" y="1440000"/>
            <a:ext cx="7920000" cy="4824536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演習Ｃ 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より良い支援のための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連携のあり方　　　　　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95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706090"/>
          </a:xfrm>
        </p:spPr>
        <p:txBody>
          <a:bodyPr>
            <a:noAutofit/>
          </a:bodyPr>
          <a:lstStyle/>
          <a:p>
            <a:r>
              <a:rPr lang="ja-JP" altLang="en-US" sz="3600" b="1" dirty="0" smtClean="0"/>
              <a:t>演習 Ｃ</a:t>
            </a:r>
            <a:r>
              <a:rPr lang="en-US" altLang="ja-JP" sz="3600" b="1" dirty="0" smtClean="0"/>
              <a:t> </a:t>
            </a:r>
            <a:r>
              <a:rPr lang="ja-JP" altLang="en-US" sz="3600" b="1" dirty="0" smtClean="0"/>
              <a:t>の</a:t>
            </a:r>
            <a:r>
              <a:rPr lang="ja-JP" altLang="en-US" sz="3600" b="1" dirty="0"/>
              <a:t>進め方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000" y="1440000"/>
            <a:ext cx="7632400" cy="4525963"/>
          </a:xfrm>
        </p:spPr>
        <p:txBody>
          <a:bodyPr lIns="90000">
            <a:noAutofit/>
          </a:bodyPr>
          <a:lstStyle/>
          <a:p>
            <a:pPr marL="855900" indent="-457200">
              <a:lnSpc>
                <a:spcPts val="4500"/>
              </a:lnSpc>
            </a:pPr>
            <a:r>
              <a:rPr lang="ja-JP" altLang="en-US" sz="3000" dirty="0" smtClean="0">
                <a:latin typeface="+mn-ea"/>
              </a:rPr>
              <a:t>演習</a:t>
            </a:r>
            <a:r>
              <a:rPr lang="en-US" altLang="ja-JP" sz="3000" dirty="0">
                <a:latin typeface="+mn-ea"/>
              </a:rPr>
              <a:t>C</a:t>
            </a:r>
            <a:r>
              <a:rPr lang="ja-JP" altLang="en-US" sz="3000" dirty="0">
                <a:latin typeface="+mn-ea"/>
              </a:rPr>
              <a:t>はディスカッションを</a:t>
            </a:r>
            <a:r>
              <a:rPr lang="ja-JP" altLang="en-US" sz="3000" dirty="0" smtClean="0">
                <a:latin typeface="+mn-ea"/>
              </a:rPr>
              <a:t>行う</a:t>
            </a:r>
          </a:p>
          <a:p>
            <a:pPr marL="855900" indent="-457200" algn="just">
              <a:lnSpc>
                <a:spcPts val="4500"/>
              </a:lnSpc>
              <a:spcBef>
                <a:spcPts val="2400"/>
              </a:spcBef>
            </a:pPr>
            <a:r>
              <a:rPr lang="ja-JP" altLang="en-US" sz="3000" dirty="0" smtClean="0">
                <a:latin typeface="+mn-ea"/>
              </a:rPr>
              <a:t>講義</a:t>
            </a:r>
            <a:r>
              <a:rPr lang="ja-JP" altLang="en-US" sz="3000" dirty="0">
                <a:latin typeface="+mn-ea"/>
              </a:rPr>
              <a:t>５</a:t>
            </a:r>
            <a:r>
              <a:rPr lang="ja-JP" altLang="en-US" sz="3000" dirty="0" smtClean="0">
                <a:latin typeface="+mn-ea"/>
              </a:rPr>
              <a:t>の</a:t>
            </a:r>
            <a:r>
              <a:rPr lang="ja-JP" altLang="en-US" sz="3000" dirty="0">
                <a:latin typeface="+mn-ea"/>
              </a:rPr>
              <a:t>内容を受けて、自分たち</a:t>
            </a:r>
            <a:r>
              <a:rPr lang="ja-JP" altLang="en-US" sz="3000" dirty="0" smtClean="0">
                <a:latin typeface="+mn-ea"/>
              </a:rPr>
              <a:t>の</a:t>
            </a:r>
            <a:r>
              <a:rPr lang="en-US" altLang="ja-JP" sz="3000" dirty="0" smtClean="0">
                <a:latin typeface="+mn-ea"/>
              </a:rPr>
              <a:t/>
            </a:r>
            <a:br>
              <a:rPr lang="en-US" altLang="ja-JP" sz="3000" dirty="0" smtClean="0">
                <a:latin typeface="+mn-ea"/>
              </a:rPr>
            </a:br>
            <a:r>
              <a:rPr lang="ja-JP" altLang="en-US" sz="3000" dirty="0" smtClean="0">
                <a:latin typeface="+mn-ea"/>
              </a:rPr>
              <a:t>実践</a:t>
            </a:r>
            <a:r>
              <a:rPr lang="ja-JP" altLang="en-US" sz="3000" dirty="0">
                <a:latin typeface="+mn-ea"/>
              </a:rPr>
              <a:t>現場の実際を振り返りながら</a:t>
            </a:r>
            <a:r>
              <a:rPr lang="ja-JP" altLang="en-US" sz="3000" dirty="0" smtClean="0">
                <a:latin typeface="+mn-ea"/>
              </a:rPr>
              <a:t>、</a:t>
            </a:r>
            <a:r>
              <a:rPr lang="en-US" altLang="ja-JP" sz="3000" dirty="0" smtClean="0">
                <a:latin typeface="+mn-ea"/>
              </a:rPr>
              <a:t/>
            </a:r>
            <a:br>
              <a:rPr lang="en-US" altLang="ja-JP" sz="3000" dirty="0" smtClean="0">
                <a:latin typeface="+mn-ea"/>
              </a:rPr>
            </a:br>
            <a:r>
              <a:rPr lang="ja-JP" altLang="en-US" sz="3000" dirty="0" smtClean="0">
                <a:latin typeface="+mn-ea"/>
              </a:rPr>
              <a:t>より</a:t>
            </a:r>
            <a:r>
              <a:rPr lang="ja-JP" altLang="en-US" sz="3000" dirty="0">
                <a:latin typeface="+mn-ea"/>
              </a:rPr>
              <a:t>良い支援のための連携のあり方について、意見</a:t>
            </a:r>
            <a:r>
              <a:rPr lang="ja-JP" altLang="en-US" sz="3000" dirty="0" smtClean="0">
                <a:latin typeface="+mn-ea"/>
              </a:rPr>
              <a:t>を交わす</a:t>
            </a:r>
            <a:endParaRPr lang="en-US" altLang="ja-JP" sz="3000" dirty="0" smtClean="0">
              <a:latin typeface="+mn-ea"/>
            </a:endParaRPr>
          </a:p>
          <a:p>
            <a:pPr marL="855900" indent="-457200" algn="just">
              <a:lnSpc>
                <a:spcPts val="4500"/>
              </a:lnSpc>
              <a:spcBef>
                <a:spcPts val="2400"/>
              </a:spcBef>
            </a:pPr>
            <a:r>
              <a:rPr lang="ja-JP" altLang="en-US" sz="3000" dirty="0" smtClean="0">
                <a:latin typeface="+mn-ea"/>
              </a:rPr>
              <a:t>終了後、全体</a:t>
            </a:r>
            <a:r>
              <a:rPr lang="ja-JP" altLang="en-US" sz="3000" dirty="0">
                <a:latin typeface="+mn-ea"/>
              </a:rPr>
              <a:t>に戻りグループ発表</a:t>
            </a:r>
            <a:r>
              <a:rPr lang="ja-JP" altLang="en-US" sz="3000" dirty="0" smtClean="0">
                <a:latin typeface="+mn-ea"/>
              </a:rPr>
              <a:t>をする</a:t>
            </a:r>
            <a:endParaRPr kumimoji="1" lang="en-US" altLang="ja-JP" sz="3000" dirty="0" smtClean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2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257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1664864"/>
          </a:xfrm>
        </p:spPr>
        <p:txBody>
          <a:bodyPr anchor="t" anchorCtr="1">
            <a:normAutofit/>
          </a:bodyPr>
          <a:lstStyle/>
          <a:p>
            <a:pPr>
              <a:spcBef>
                <a:spcPts val="1200"/>
              </a:spcBef>
            </a:pPr>
            <a:r>
              <a:rPr lang="ja-JP" altLang="en-US" sz="3600" b="1" dirty="0" smtClean="0"/>
              <a:t>演習 Ｃ</a:t>
            </a:r>
            <a:r>
              <a:rPr lang="en-US" altLang="ja-JP" sz="3600" b="1" dirty="0" smtClean="0"/>
              <a:t> </a:t>
            </a:r>
            <a:r>
              <a:rPr lang="ja-JP" altLang="en-US" sz="3600" b="1" dirty="0" smtClean="0"/>
              <a:t>の流れ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ja-JP" altLang="en-US" sz="2400" b="1" dirty="0" smtClean="0"/>
              <a:t>（精神障害者を支援するための連携について考える）</a:t>
            </a:r>
            <a:endParaRPr lang="ja-JP" altLang="en-US" sz="2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70848" y="6297709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3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789166"/>
            <a:ext cx="7920880" cy="437613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85313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4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7" name="コンテンツ プレースホルダー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62" y="453157"/>
            <a:ext cx="8399276" cy="59516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55808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サーマル</Template>
  <TotalTime>984</TotalTime>
  <Words>41</Words>
  <Application>Microsoft Office PowerPoint</Application>
  <PresentationFormat>画面に合わせる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【 演習Ｃ 】  より良い支援のための 連携のあり方　　　　　   </vt:lpstr>
      <vt:lpstr>演習 Ｃ の進め方</vt:lpstr>
      <vt:lpstr>演習 Ｃ の流れ （精神障害者を支援するための連携について考える）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Ⅰ　タイトル</dc:title>
  <dc:creator>Kyomi</dc:creator>
  <cp:lastModifiedBy>yoda</cp:lastModifiedBy>
  <cp:revision>92</cp:revision>
  <cp:lastPrinted>2016-03-01T00:25:07Z</cp:lastPrinted>
  <dcterms:created xsi:type="dcterms:W3CDTF">2015-11-15T16:03:49Z</dcterms:created>
  <dcterms:modified xsi:type="dcterms:W3CDTF">2018-07-18T09:31:50Z</dcterms:modified>
</cp:coreProperties>
</file>